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1" r:id="rId3"/>
    <p:sldId id="257" r:id="rId4"/>
    <p:sldId id="270" r:id="rId5"/>
    <p:sldId id="269" r:id="rId6"/>
    <p:sldId id="268" r:id="rId7"/>
    <p:sldId id="267" r:id="rId8"/>
    <p:sldId id="266" r:id="rId9"/>
    <p:sldId id="265" r:id="rId10"/>
    <p:sldId id="264" r:id="rId11"/>
    <p:sldId id="263" r:id="rId12"/>
    <p:sldId id="262" r:id="rId13"/>
    <p:sldId id="261" r:id="rId14"/>
    <p:sldId id="260" r:id="rId15"/>
    <p:sldId id="259" r:id="rId16"/>
    <p:sldId id="258" r:id="rId1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t-EE" smtClean="0"/>
              <a:t>Muutke pealkirja laadi</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p:txBody>
          <a:bodyPr/>
          <a:lstStyle/>
          <a:p>
            <a:fld id="{A435C5CE-D326-4E98-B2A9-19931518CE06}" type="datetimeFigureOut">
              <a:rPr lang="et-EE" smtClean="0"/>
              <a:t>30.11.2020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D1D2E0A-0D64-441D-9965-14D643EF307F}" type="slidenum">
              <a:rPr lang="et-EE" smtClean="0"/>
              <a:t>‹#›</a:t>
            </a:fld>
            <a:endParaRPr lang="et-E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72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435C5CE-D326-4E98-B2A9-19931518CE06}" type="datetimeFigureOut">
              <a:rPr lang="et-EE" smtClean="0"/>
              <a:t>30.11.2020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27376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t-EE" smtClean="0"/>
              <a:t>Muutke pealkirja laadi</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435C5CE-D326-4E98-B2A9-19931518CE06}" type="datetimeFigureOut">
              <a:rPr lang="et-EE" smtClean="0"/>
              <a:t>30.11.2020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382439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435C5CE-D326-4E98-B2A9-19931518CE06}" type="datetimeFigureOut">
              <a:rPr lang="et-EE" smtClean="0"/>
              <a:t>30.11.2020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184125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t-EE" smtClean="0"/>
              <a:t>Muutke pealkirja laadi</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A435C5CE-D326-4E98-B2A9-19931518CE06}" type="datetimeFigureOut">
              <a:rPr lang="et-EE" smtClean="0"/>
              <a:t>30.11.2020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D1D2E0A-0D64-441D-9965-14D643EF307F}" type="slidenum">
              <a:rPr lang="et-EE" smtClean="0"/>
              <a:t>‹#›</a:t>
            </a:fld>
            <a:endParaRPr lang="et-E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11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t-EE" smtClean="0"/>
              <a:t>Muutke pealkirja laadi</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A435C5CE-D326-4E98-B2A9-19931518CE06}" type="datetimeFigureOut">
              <a:rPr lang="et-EE" smtClean="0"/>
              <a:t>30.11.2020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182266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t-EE" smtClean="0"/>
              <a:t>Muutke pealkirja laadi</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1097280" y="2582334"/>
            <a:ext cx="4937760" cy="337820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6217920" y="2582334"/>
            <a:ext cx="4937760" cy="337820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A435C5CE-D326-4E98-B2A9-19931518CE06}" type="datetimeFigureOut">
              <a:rPr lang="et-EE" smtClean="0"/>
              <a:t>30.11.2020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54888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A435C5CE-D326-4E98-B2A9-19931518CE06}" type="datetimeFigureOut">
              <a:rPr lang="et-EE" smtClean="0"/>
              <a:t>30.11.2020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73674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35C5CE-D326-4E98-B2A9-19931518CE06}" type="datetimeFigureOut">
              <a:rPr lang="et-EE" smtClean="0"/>
              <a:t>30.11.2020</a:t>
            </a:fld>
            <a:endParaRPr lang="et-E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t-EE"/>
          </a:p>
        </p:txBody>
      </p:sp>
      <p:sp>
        <p:nvSpPr>
          <p:cNvPr id="9" name="Slide Number Placeholder 8"/>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325076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t-EE" smtClean="0"/>
              <a:t>Muutke pealkirja laadi</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35C5CE-D326-4E98-B2A9-19931518CE06}" type="datetimeFigureOut">
              <a:rPr lang="et-EE" smtClean="0"/>
              <a:t>30.11.2020</a:t>
            </a:fld>
            <a:endParaRPr lang="et-E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t-E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1D2E0A-0D64-441D-9965-14D643EF307F}" type="slidenum">
              <a:rPr lang="et-EE" smtClean="0"/>
              <a:t>‹#›</a:t>
            </a:fld>
            <a:endParaRPr lang="et-EE"/>
          </a:p>
        </p:txBody>
      </p:sp>
    </p:spTree>
    <p:extLst>
      <p:ext uri="{BB962C8B-B14F-4D97-AF65-F5344CB8AC3E}">
        <p14:creationId xmlns:p14="http://schemas.microsoft.com/office/powerpoint/2010/main" val="1580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t-EE" smtClean="0"/>
              <a:t>Muutke pealkirja laadi</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435C5CE-D326-4E98-B2A9-19931518CE06}" type="datetimeFigureOut">
              <a:rPr lang="et-EE" smtClean="0"/>
              <a:t>30.11.2020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D1D2E0A-0D64-441D-9965-14D643EF307F}" type="slidenum">
              <a:rPr lang="et-EE" smtClean="0"/>
              <a:t>‹#›</a:t>
            </a:fld>
            <a:endParaRPr lang="et-EE"/>
          </a:p>
        </p:txBody>
      </p:sp>
    </p:spTree>
    <p:extLst>
      <p:ext uri="{BB962C8B-B14F-4D97-AF65-F5344CB8AC3E}">
        <p14:creationId xmlns:p14="http://schemas.microsoft.com/office/powerpoint/2010/main" val="23814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t-EE" smtClean="0"/>
              <a:t>Muutke pealkirja laadi</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35C5CE-D326-4E98-B2A9-19931518CE06}" type="datetimeFigureOut">
              <a:rPr lang="et-EE" smtClean="0"/>
              <a:t>30.11.2020</a:t>
            </a:fld>
            <a:endParaRPr lang="et-E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t-E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1D2E0A-0D64-441D-9965-14D643EF307F}" type="slidenum">
              <a:rPr lang="et-EE" smtClean="0"/>
              <a:t>‹#›</a:t>
            </a:fld>
            <a:endParaRPr lang="et-E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539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pPr algn="r"/>
            <a:r>
              <a:rPr lang="et-EE" dirty="0" smtClean="0"/>
              <a:t/>
            </a:r>
            <a:br>
              <a:rPr lang="et-EE" dirty="0" smtClean="0"/>
            </a:br>
            <a:r>
              <a:rPr lang="et-EE" dirty="0" smtClean="0"/>
              <a:t>Fantaasiategelaste iseloomustus</a:t>
            </a:r>
            <a:endParaRPr lang="et-EE" dirty="0"/>
          </a:p>
        </p:txBody>
      </p:sp>
      <p:sp>
        <p:nvSpPr>
          <p:cNvPr id="3" name="Alapealkiri 2"/>
          <p:cNvSpPr>
            <a:spLocks noGrp="1"/>
          </p:cNvSpPr>
          <p:nvPr>
            <p:ph type="subTitle" idx="1"/>
          </p:nvPr>
        </p:nvSpPr>
        <p:spPr>
          <a:xfrm>
            <a:off x="1100051" y="4455620"/>
            <a:ext cx="10058400" cy="1331225"/>
          </a:xfrm>
        </p:spPr>
        <p:txBody>
          <a:bodyPr>
            <a:normAutofit fontScale="92500" lnSpcReduction="10000"/>
          </a:bodyPr>
          <a:lstStyle/>
          <a:p>
            <a:pPr algn="r"/>
            <a:r>
              <a:rPr lang="et-EE" dirty="0" smtClean="0"/>
              <a:t>Türi PK</a:t>
            </a:r>
          </a:p>
          <a:p>
            <a:pPr algn="r"/>
            <a:r>
              <a:rPr lang="et-EE" dirty="0" smtClean="0"/>
              <a:t>2.C klass</a:t>
            </a:r>
          </a:p>
          <a:p>
            <a:pPr algn="r"/>
            <a:r>
              <a:rPr lang="et-EE" dirty="0" smtClean="0"/>
              <a:t>26. November 2020</a:t>
            </a:r>
            <a:endParaRPr lang="et-EE" dirty="0"/>
          </a:p>
        </p:txBody>
      </p:sp>
    </p:spTree>
    <p:extLst>
      <p:ext uri="{BB962C8B-B14F-4D97-AF65-F5344CB8AC3E}">
        <p14:creationId xmlns:p14="http://schemas.microsoft.com/office/powerpoint/2010/main" val="302611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Urr</a:t>
            </a:r>
            <a:endParaRPr lang="et-EE" dirty="0"/>
          </a:p>
        </p:txBody>
      </p:sp>
      <p:sp>
        <p:nvSpPr>
          <p:cNvPr id="3" name="Sisu kohatäide 2"/>
          <p:cNvSpPr>
            <a:spLocks noGrp="1"/>
          </p:cNvSpPr>
          <p:nvPr>
            <p:ph idx="1"/>
          </p:nvPr>
        </p:nvSpPr>
        <p:spPr>
          <a:xfrm>
            <a:off x="6113417" y="2037804"/>
            <a:ext cx="5042263" cy="3392471"/>
          </a:xfrm>
        </p:spPr>
        <p:txBody>
          <a:bodyPr>
            <a:normAutofit/>
          </a:bodyPr>
          <a:lstStyle/>
          <a:p>
            <a:r>
              <a:rPr lang="et-EE" sz="2800" dirty="0" err="1" smtClean="0"/>
              <a:t>Urr</a:t>
            </a:r>
            <a:r>
              <a:rPr lang="et-EE" sz="2800" dirty="0" smtClean="0"/>
              <a:t> on väga külm ja sinine. </a:t>
            </a:r>
            <a:r>
              <a:rPr lang="et-EE" sz="2800" dirty="0" err="1" smtClean="0"/>
              <a:t>Urr</a:t>
            </a:r>
            <a:r>
              <a:rPr lang="et-EE" sz="2800" dirty="0" smtClean="0"/>
              <a:t> külmutab kõiki toole. Talvel on ta nii külm, et külmutab terve maa ära.</a:t>
            </a:r>
          </a:p>
          <a:p>
            <a:pPr algn="r"/>
            <a:r>
              <a:rPr lang="et-EE" sz="2800" dirty="0" smtClean="0"/>
              <a:t>Henri</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5675" t="7645" r="10261" b="50260"/>
          <a:stretch/>
        </p:blipFill>
        <p:spPr>
          <a:xfrm>
            <a:off x="1097280" y="2037804"/>
            <a:ext cx="4793360" cy="3200401"/>
          </a:xfrm>
          <a:prstGeom prst="rect">
            <a:avLst/>
          </a:prstGeom>
        </p:spPr>
      </p:pic>
    </p:spTree>
    <p:extLst>
      <p:ext uri="{BB962C8B-B14F-4D97-AF65-F5344CB8AC3E}">
        <p14:creationId xmlns:p14="http://schemas.microsoft.com/office/powerpoint/2010/main" val="471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Teleportiv inimene</a:t>
            </a:r>
            <a:endParaRPr lang="et-EE" dirty="0"/>
          </a:p>
        </p:txBody>
      </p:sp>
      <p:sp>
        <p:nvSpPr>
          <p:cNvPr id="3" name="Sisu kohatäide 2"/>
          <p:cNvSpPr>
            <a:spLocks noGrp="1"/>
          </p:cNvSpPr>
          <p:nvPr>
            <p:ph idx="1"/>
          </p:nvPr>
        </p:nvSpPr>
        <p:spPr>
          <a:xfrm>
            <a:off x="6035040" y="1845734"/>
            <a:ext cx="5120640" cy="3236424"/>
          </a:xfrm>
        </p:spPr>
        <p:txBody>
          <a:bodyPr>
            <a:normAutofit/>
          </a:bodyPr>
          <a:lstStyle/>
          <a:p>
            <a:r>
              <a:rPr lang="et-EE" sz="2800" dirty="0" smtClean="0"/>
              <a:t>See inimene saab ükskõik kuhu teleportida. Talle meeldib kõige rohkem sporti teha. Selle mütsiga saab teleportida.</a:t>
            </a:r>
          </a:p>
          <a:p>
            <a:pPr algn="r"/>
            <a:r>
              <a:rPr lang="et-EE" sz="2800" dirty="0" smtClean="0"/>
              <a:t>Mick</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7076" t="5648" r="11147" b="51304"/>
          <a:stretch/>
        </p:blipFill>
        <p:spPr>
          <a:xfrm>
            <a:off x="1227907" y="1845733"/>
            <a:ext cx="4611190" cy="3236425"/>
          </a:xfrm>
          <a:prstGeom prst="rect">
            <a:avLst/>
          </a:prstGeom>
        </p:spPr>
      </p:pic>
    </p:spTree>
    <p:extLst>
      <p:ext uri="{BB962C8B-B14F-4D97-AF65-F5344CB8AC3E}">
        <p14:creationId xmlns:p14="http://schemas.microsoft.com/office/powerpoint/2010/main" val="106603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Lumma</a:t>
            </a:r>
            <a:endParaRPr lang="et-EE" dirty="0"/>
          </a:p>
        </p:txBody>
      </p:sp>
      <p:sp>
        <p:nvSpPr>
          <p:cNvPr id="3" name="Sisu kohatäide 2"/>
          <p:cNvSpPr>
            <a:spLocks noGrp="1"/>
          </p:cNvSpPr>
          <p:nvPr>
            <p:ph idx="1"/>
          </p:nvPr>
        </p:nvSpPr>
        <p:spPr>
          <a:xfrm>
            <a:off x="5982788" y="1845734"/>
            <a:ext cx="5172891" cy="4023360"/>
          </a:xfrm>
        </p:spPr>
        <p:txBody>
          <a:bodyPr>
            <a:normAutofit/>
          </a:bodyPr>
          <a:lstStyle/>
          <a:p>
            <a:r>
              <a:rPr lang="et-EE" sz="2800" dirty="0" smtClean="0"/>
              <a:t>Lumma on venelane. Ja ta armastab süüa küpsist ja õuna, eriti meeldib talle küpõun! Ja veel on tal kolm silma ja kolm suud. Aga ta on suur jutustaja ja lugeja ja veel meeldib talle oma välimus. Ta on tiibadega lima. Ta on ka suur koguja.</a:t>
            </a:r>
          </a:p>
          <a:p>
            <a:pPr algn="r"/>
            <a:r>
              <a:rPr lang="et-EE" sz="2800" dirty="0" smtClean="0"/>
              <a:t>Andra</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3652" t="7270" r="13046" b="50623"/>
          <a:stretch/>
        </p:blipFill>
        <p:spPr>
          <a:xfrm>
            <a:off x="1097279" y="1845734"/>
            <a:ext cx="4607215" cy="3105089"/>
          </a:xfrm>
          <a:prstGeom prst="rect">
            <a:avLst/>
          </a:prstGeom>
        </p:spPr>
      </p:pic>
    </p:spTree>
    <p:extLst>
      <p:ext uri="{BB962C8B-B14F-4D97-AF65-F5344CB8AC3E}">
        <p14:creationId xmlns:p14="http://schemas.microsoft.com/office/powerpoint/2010/main" val="102020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Helit</a:t>
            </a:r>
            <a:endParaRPr lang="et-EE" dirty="0"/>
          </a:p>
        </p:txBody>
      </p:sp>
      <p:sp>
        <p:nvSpPr>
          <p:cNvPr id="3" name="Sisu kohatäide 2"/>
          <p:cNvSpPr>
            <a:spLocks noGrp="1"/>
          </p:cNvSpPr>
          <p:nvPr>
            <p:ph idx="1"/>
          </p:nvPr>
        </p:nvSpPr>
        <p:spPr>
          <a:xfrm>
            <a:off x="6244046" y="1998616"/>
            <a:ext cx="4911634" cy="3944984"/>
          </a:xfrm>
        </p:spPr>
        <p:txBody>
          <a:bodyPr>
            <a:normAutofit/>
          </a:bodyPr>
          <a:lstStyle/>
          <a:p>
            <a:r>
              <a:rPr lang="et-EE" sz="2800" dirty="0" smtClean="0"/>
              <a:t>See on Helit. Talle meeldib ta kaisukaru Etiteti. Talle meeldib ka Etitetiga koos süüa. Ta on oranži- ja mustatriibuline.</a:t>
            </a:r>
          </a:p>
          <a:p>
            <a:pPr algn="r"/>
            <a:r>
              <a:rPr lang="et-EE" sz="2800" dirty="0" err="1" smtClean="0"/>
              <a:t>Keidi</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3275" t="8571" r="2503" b="44762"/>
          <a:stretch/>
        </p:blipFill>
        <p:spPr>
          <a:xfrm>
            <a:off x="1097280" y="1998616"/>
            <a:ext cx="4846321" cy="3200401"/>
          </a:xfrm>
          <a:prstGeom prst="rect">
            <a:avLst/>
          </a:prstGeom>
        </p:spPr>
      </p:pic>
    </p:spTree>
    <p:extLst>
      <p:ext uri="{BB962C8B-B14F-4D97-AF65-F5344CB8AC3E}">
        <p14:creationId xmlns:p14="http://schemas.microsoft.com/office/powerpoint/2010/main" val="205351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Kasstüdruk</a:t>
            </a:r>
            <a:endParaRPr lang="et-EE" dirty="0"/>
          </a:p>
        </p:txBody>
      </p:sp>
      <p:sp>
        <p:nvSpPr>
          <p:cNvPr id="3" name="Sisu kohatäide 2"/>
          <p:cNvSpPr>
            <a:spLocks noGrp="1"/>
          </p:cNvSpPr>
          <p:nvPr>
            <p:ph idx="1"/>
          </p:nvPr>
        </p:nvSpPr>
        <p:spPr>
          <a:xfrm>
            <a:off x="6230983" y="1845734"/>
            <a:ext cx="4924697" cy="3666792"/>
          </a:xfrm>
        </p:spPr>
        <p:txBody>
          <a:bodyPr>
            <a:normAutofit/>
          </a:bodyPr>
          <a:lstStyle/>
          <a:p>
            <a:r>
              <a:rPr lang="et-EE" sz="2800" dirty="0" smtClean="0"/>
              <a:t>Kasstüdruk. Talle meeldib magada, ta on sõbralik. Ta lemmiksöök on kala, ta lemmiktegevus on magamine.</a:t>
            </a:r>
          </a:p>
          <a:p>
            <a:pPr algn="r"/>
            <a:r>
              <a:rPr lang="et-EE" sz="2800" dirty="0" err="1" smtClean="0"/>
              <a:t>Heily</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5842" t="13658" r="10603" b="46914"/>
          <a:stretch/>
        </p:blipFill>
        <p:spPr>
          <a:xfrm>
            <a:off x="1254035" y="1845734"/>
            <a:ext cx="4706762" cy="2961397"/>
          </a:xfrm>
          <a:prstGeom prst="rect">
            <a:avLst/>
          </a:prstGeom>
        </p:spPr>
      </p:pic>
    </p:spTree>
    <p:extLst>
      <p:ext uri="{BB962C8B-B14F-4D97-AF65-F5344CB8AC3E}">
        <p14:creationId xmlns:p14="http://schemas.microsoft.com/office/powerpoint/2010/main" val="147563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Värvikoletis</a:t>
            </a:r>
            <a:endParaRPr lang="et-EE" dirty="0"/>
          </a:p>
        </p:txBody>
      </p:sp>
      <p:sp>
        <p:nvSpPr>
          <p:cNvPr id="3" name="Sisu kohatäide 2"/>
          <p:cNvSpPr>
            <a:spLocks noGrp="1"/>
          </p:cNvSpPr>
          <p:nvPr>
            <p:ph idx="1"/>
          </p:nvPr>
        </p:nvSpPr>
        <p:spPr>
          <a:xfrm>
            <a:off x="6021978" y="1845734"/>
            <a:ext cx="5133702" cy="2945675"/>
          </a:xfrm>
        </p:spPr>
        <p:txBody>
          <a:bodyPr>
            <a:normAutofit/>
          </a:bodyPr>
          <a:lstStyle/>
          <a:p>
            <a:r>
              <a:rPr lang="et-EE" sz="2800" dirty="0" smtClean="0"/>
              <a:t>Tema on värvikoletis. Talle meeldivad väga värvid. Ta lemmiksöök on värvilised spagetid.  Talle meeldib ka magamine.</a:t>
            </a:r>
          </a:p>
          <a:p>
            <a:pPr algn="r"/>
            <a:r>
              <a:rPr lang="et-EE" sz="2800" dirty="0" err="1" smtClean="0"/>
              <a:t>Keilin</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5062" t="9086" r="7827" b="48818"/>
          <a:stretch/>
        </p:blipFill>
        <p:spPr>
          <a:xfrm>
            <a:off x="1280160" y="1904517"/>
            <a:ext cx="4480561" cy="2886892"/>
          </a:xfrm>
          <a:prstGeom prst="rect">
            <a:avLst/>
          </a:prstGeom>
        </p:spPr>
      </p:pic>
    </p:spTree>
    <p:extLst>
      <p:ext uri="{BB962C8B-B14F-4D97-AF65-F5344CB8AC3E}">
        <p14:creationId xmlns:p14="http://schemas.microsoft.com/office/powerpoint/2010/main" val="418794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Säde</a:t>
            </a:r>
            <a:endParaRPr lang="et-EE" dirty="0"/>
          </a:p>
        </p:txBody>
      </p:sp>
      <p:sp>
        <p:nvSpPr>
          <p:cNvPr id="3" name="Sisu kohatäide 2"/>
          <p:cNvSpPr>
            <a:spLocks noGrp="1"/>
          </p:cNvSpPr>
          <p:nvPr>
            <p:ph idx="1"/>
          </p:nvPr>
        </p:nvSpPr>
        <p:spPr>
          <a:xfrm>
            <a:off x="6609807" y="1845733"/>
            <a:ext cx="4545874" cy="4045615"/>
          </a:xfrm>
        </p:spPr>
        <p:txBody>
          <a:bodyPr>
            <a:normAutofit/>
          </a:bodyPr>
          <a:lstStyle/>
          <a:p>
            <a:r>
              <a:rPr lang="et-EE" sz="2800" dirty="0" smtClean="0"/>
              <a:t>Tema on Säde. Ta ema on Vikerkaar. Ta näitab valgust ja sädeleb. Ta võib olla ohtlik. Kui keegi talle lähedale tuleb, siis ta saab kõrvetada. Kui sa talle lähedale ei lähe, siis ta ei tee sulle haiget.</a:t>
            </a:r>
          </a:p>
          <a:p>
            <a:pPr algn="r"/>
            <a:r>
              <a:rPr lang="et-EE" sz="2800" dirty="0" smtClean="0"/>
              <a:t>Kaisa</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47277" t="16380" r="14151" b="6667"/>
          <a:stretch/>
        </p:blipFill>
        <p:spPr>
          <a:xfrm rot="16200000">
            <a:off x="1972494" y="970520"/>
            <a:ext cx="3526968" cy="5277396"/>
          </a:xfrm>
          <a:prstGeom prst="rect">
            <a:avLst/>
          </a:prstGeom>
        </p:spPr>
      </p:pic>
    </p:spTree>
    <p:extLst>
      <p:ext uri="{BB962C8B-B14F-4D97-AF65-F5344CB8AC3E}">
        <p14:creationId xmlns:p14="http://schemas.microsoft.com/office/powerpoint/2010/main" val="39718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Nif</a:t>
            </a:r>
            <a:r>
              <a:rPr lang="et-EE" dirty="0" smtClean="0"/>
              <a:t> ja </a:t>
            </a:r>
            <a:r>
              <a:rPr lang="et-EE" dirty="0" err="1" smtClean="0"/>
              <a:t>Näf</a:t>
            </a:r>
            <a:endParaRPr lang="et-EE" dirty="0"/>
          </a:p>
        </p:txBody>
      </p:sp>
      <p:sp>
        <p:nvSpPr>
          <p:cNvPr id="3" name="Sisu kohatäide 2"/>
          <p:cNvSpPr>
            <a:spLocks noGrp="1"/>
          </p:cNvSpPr>
          <p:nvPr>
            <p:ph idx="1"/>
          </p:nvPr>
        </p:nvSpPr>
        <p:spPr>
          <a:xfrm>
            <a:off x="6479176" y="2063930"/>
            <a:ext cx="4676503" cy="3805163"/>
          </a:xfrm>
        </p:spPr>
        <p:txBody>
          <a:bodyPr>
            <a:normAutofit/>
          </a:bodyPr>
          <a:lstStyle/>
          <a:p>
            <a:r>
              <a:rPr lang="et-EE" sz="2800" dirty="0" err="1" smtClean="0"/>
              <a:t>Nifile</a:t>
            </a:r>
            <a:r>
              <a:rPr lang="et-EE" sz="2800" dirty="0" smtClean="0"/>
              <a:t> meeldib mängida </a:t>
            </a:r>
            <a:r>
              <a:rPr lang="et-EE" sz="2800" dirty="0" err="1" smtClean="0"/>
              <a:t>Näfiga</a:t>
            </a:r>
            <a:r>
              <a:rPr lang="et-EE" sz="2800" dirty="0" smtClean="0"/>
              <a:t>. Nende lemmiktegevus on lendava taldrikuga lennata. Eriti meeldib neile Linnutee jäätist süüa. Veel meeldib neile vaadata, kuidas päike loojub.</a:t>
            </a:r>
          </a:p>
          <a:p>
            <a:endParaRPr lang="et-EE" sz="2800" dirty="0"/>
          </a:p>
          <a:p>
            <a:pPr algn="r"/>
            <a:r>
              <a:rPr lang="et-EE" sz="2800" dirty="0" smtClean="0"/>
              <a:t>Jürgen</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3238" t="11753" r="10921" b="45961"/>
          <a:stretch/>
        </p:blipFill>
        <p:spPr>
          <a:xfrm>
            <a:off x="1097280" y="2063931"/>
            <a:ext cx="4992012" cy="3278778"/>
          </a:xfrm>
          <a:prstGeom prst="rect">
            <a:avLst/>
          </a:prstGeom>
        </p:spPr>
      </p:pic>
    </p:spTree>
    <p:extLst>
      <p:ext uri="{BB962C8B-B14F-4D97-AF65-F5344CB8AC3E}">
        <p14:creationId xmlns:p14="http://schemas.microsoft.com/office/powerpoint/2010/main" val="314189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31" t="9633" r="2582" b="42308"/>
          <a:stretch/>
        </p:blipFill>
        <p:spPr>
          <a:xfrm>
            <a:off x="1097280" y="1972491"/>
            <a:ext cx="4290795" cy="2913017"/>
          </a:xfrm>
        </p:spPr>
      </p:pic>
      <p:sp>
        <p:nvSpPr>
          <p:cNvPr id="19" name="Pealkiri 1"/>
          <p:cNvSpPr>
            <a:spLocks noGrp="1"/>
          </p:cNvSpPr>
          <p:nvPr>
            <p:ph type="title"/>
          </p:nvPr>
        </p:nvSpPr>
        <p:spPr>
          <a:xfrm>
            <a:off x="1097280" y="286603"/>
            <a:ext cx="10058400" cy="1450757"/>
          </a:xfrm>
        </p:spPr>
        <p:txBody>
          <a:bodyPr/>
          <a:lstStyle/>
          <a:p>
            <a:r>
              <a:rPr lang="et-EE" dirty="0" smtClean="0"/>
              <a:t>Vikerdraakon</a:t>
            </a:r>
            <a:endParaRPr lang="et-EE" dirty="0"/>
          </a:p>
        </p:txBody>
      </p:sp>
      <p:sp>
        <p:nvSpPr>
          <p:cNvPr id="20" name="Sisu kohatäide 2"/>
          <p:cNvSpPr txBox="1">
            <a:spLocks/>
          </p:cNvSpPr>
          <p:nvPr/>
        </p:nvSpPr>
        <p:spPr>
          <a:xfrm>
            <a:off x="5564776" y="1845734"/>
            <a:ext cx="559090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t-EE" sz="2800" dirty="0" smtClean="0"/>
              <a:t>Elas kord üks vikerdraakon. Ta oli draakonikuninganna. Ükskord tuli inimeste ja draakonite vahel sõda…</a:t>
            </a:r>
          </a:p>
          <a:p>
            <a:endParaRPr lang="et-EE" sz="2800" dirty="0"/>
          </a:p>
          <a:p>
            <a:pPr algn="r"/>
            <a:r>
              <a:rPr lang="et-EE" sz="2800" dirty="0" err="1" smtClean="0"/>
              <a:t>Keiti</a:t>
            </a:r>
            <a:endParaRPr lang="et-EE" sz="2800" dirty="0" smtClean="0"/>
          </a:p>
          <a:p>
            <a:pPr lvl="8"/>
            <a:endParaRPr lang="et-EE" sz="1800" dirty="0"/>
          </a:p>
        </p:txBody>
      </p:sp>
    </p:spTree>
    <p:extLst>
      <p:ext uri="{BB962C8B-B14F-4D97-AF65-F5344CB8AC3E}">
        <p14:creationId xmlns:p14="http://schemas.microsoft.com/office/powerpoint/2010/main" val="273891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Punane </a:t>
            </a:r>
            <a:r>
              <a:rPr lang="et-EE" dirty="0" err="1" smtClean="0"/>
              <a:t>Cronos</a:t>
            </a:r>
            <a:endParaRPr lang="et-EE" dirty="0"/>
          </a:p>
        </p:txBody>
      </p:sp>
      <p:sp>
        <p:nvSpPr>
          <p:cNvPr id="3" name="Sisu kohatäide 2"/>
          <p:cNvSpPr>
            <a:spLocks noGrp="1"/>
          </p:cNvSpPr>
          <p:nvPr>
            <p:ph idx="1"/>
          </p:nvPr>
        </p:nvSpPr>
        <p:spPr>
          <a:xfrm>
            <a:off x="5656217" y="1845734"/>
            <a:ext cx="6008913" cy="4023360"/>
          </a:xfrm>
        </p:spPr>
        <p:txBody>
          <a:bodyPr>
            <a:noAutofit/>
          </a:bodyPr>
          <a:lstStyle/>
          <a:p>
            <a:r>
              <a:rPr lang="et-EE" sz="2800" dirty="0" smtClean="0"/>
              <a:t>Talle meeldib Maa peal käia. Ta lemmiksöök on teo lima. Ta uurib inimesi. Ta käib portaaliga erinevatel planeetidel. </a:t>
            </a:r>
            <a:r>
              <a:rPr lang="et-EE" sz="2800" dirty="0" err="1" smtClean="0"/>
              <a:t>Cronose</a:t>
            </a:r>
            <a:r>
              <a:rPr lang="et-EE" sz="2800" dirty="0" smtClean="0"/>
              <a:t> lemmikplaneet on Saturn. Ja ta on kõik planeedid läbi käinud. Tema lemmikvärv on meresinine. </a:t>
            </a:r>
            <a:r>
              <a:rPr lang="et-EE" sz="2800" dirty="0" err="1" smtClean="0"/>
              <a:t>Cronosel</a:t>
            </a:r>
            <a:r>
              <a:rPr lang="et-EE" sz="2800" dirty="0" smtClean="0"/>
              <a:t> on 8 kätt. Ta keskel on suur silm. Tema kodulinna nimi on </a:t>
            </a:r>
            <a:r>
              <a:rPr lang="et-EE" sz="2800" dirty="0" err="1" smtClean="0"/>
              <a:t>Cüborg</a:t>
            </a:r>
            <a:r>
              <a:rPr lang="et-EE" sz="2800" dirty="0" smtClean="0"/>
              <a:t>. Ettevaatust, ta saab elektrit anda!</a:t>
            </a:r>
            <a:endParaRPr lang="et-EE" sz="2800" dirty="0"/>
          </a:p>
          <a:p>
            <a:pPr algn="r"/>
            <a:r>
              <a:rPr lang="et-EE" sz="2800" dirty="0" smtClean="0"/>
              <a:t>Hardi</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4887" t="7620" r="11049" b="51618"/>
          <a:stretch/>
        </p:blipFill>
        <p:spPr>
          <a:xfrm>
            <a:off x="731520" y="1845734"/>
            <a:ext cx="4794069" cy="3099490"/>
          </a:xfrm>
          <a:prstGeom prst="rect">
            <a:avLst/>
          </a:prstGeom>
        </p:spPr>
      </p:pic>
    </p:spTree>
    <p:extLst>
      <p:ext uri="{BB962C8B-B14F-4D97-AF65-F5344CB8AC3E}">
        <p14:creationId xmlns:p14="http://schemas.microsoft.com/office/powerpoint/2010/main" val="406426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Sparkli</a:t>
            </a:r>
            <a:endParaRPr lang="et-EE" dirty="0"/>
          </a:p>
        </p:txBody>
      </p:sp>
      <p:sp>
        <p:nvSpPr>
          <p:cNvPr id="3" name="Sisu kohatäide 2"/>
          <p:cNvSpPr>
            <a:spLocks noGrp="1"/>
          </p:cNvSpPr>
          <p:nvPr>
            <p:ph idx="1"/>
          </p:nvPr>
        </p:nvSpPr>
        <p:spPr>
          <a:xfrm>
            <a:off x="5848894" y="1845734"/>
            <a:ext cx="5502728" cy="4023360"/>
          </a:xfrm>
        </p:spPr>
        <p:txBody>
          <a:bodyPr>
            <a:normAutofit/>
          </a:bodyPr>
          <a:lstStyle/>
          <a:p>
            <a:r>
              <a:rPr lang="et-EE" sz="2800" dirty="0" smtClean="0"/>
              <a:t>Ta nimi on </a:t>
            </a:r>
            <a:r>
              <a:rPr lang="et-EE" sz="2800" dirty="0" err="1" smtClean="0"/>
              <a:t>Sparkli</a:t>
            </a:r>
            <a:r>
              <a:rPr lang="et-EE" sz="2800" dirty="0" smtClean="0"/>
              <a:t>. Üle kõige meeldivad talle puhtad hambad. Talle ei meeldi mustad hambad. Ta elab laste kodudes ja tõttab appi Anti </a:t>
            </a:r>
            <a:r>
              <a:rPr lang="et-EE" sz="2800" dirty="0" err="1" smtClean="0"/>
              <a:t>Bakteeria</a:t>
            </a:r>
            <a:r>
              <a:rPr lang="et-EE" sz="2800" dirty="0" smtClean="0"/>
              <a:t> Tiimiga. Ta kaitseb laste hambaid bakterite eest ja aitab laste vanemaid.</a:t>
            </a:r>
          </a:p>
          <a:p>
            <a:pPr algn="r"/>
            <a:r>
              <a:rPr lang="et-EE" sz="2800" dirty="0" err="1" smtClean="0"/>
              <a:t>Pauls</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8635" t="5372" r="5778" b="51390"/>
          <a:stretch/>
        </p:blipFill>
        <p:spPr>
          <a:xfrm>
            <a:off x="1267097" y="1845734"/>
            <a:ext cx="4402184" cy="2965269"/>
          </a:xfrm>
          <a:prstGeom prst="rect">
            <a:avLst/>
          </a:prstGeom>
        </p:spPr>
      </p:pic>
    </p:spTree>
    <p:extLst>
      <p:ext uri="{BB962C8B-B14F-4D97-AF65-F5344CB8AC3E}">
        <p14:creationId xmlns:p14="http://schemas.microsoft.com/office/powerpoint/2010/main" val="272302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Kivimees</a:t>
            </a:r>
            <a:endParaRPr lang="et-EE" dirty="0"/>
          </a:p>
        </p:txBody>
      </p:sp>
      <p:sp>
        <p:nvSpPr>
          <p:cNvPr id="3" name="Sisu kohatäide 2"/>
          <p:cNvSpPr>
            <a:spLocks noGrp="1"/>
          </p:cNvSpPr>
          <p:nvPr>
            <p:ph idx="1"/>
          </p:nvPr>
        </p:nvSpPr>
        <p:spPr>
          <a:xfrm>
            <a:off x="5995851" y="1845734"/>
            <a:ext cx="5159829" cy="4023360"/>
          </a:xfrm>
        </p:spPr>
        <p:txBody>
          <a:bodyPr>
            <a:normAutofit/>
          </a:bodyPr>
          <a:lstStyle/>
          <a:p>
            <a:r>
              <a:rPr lang="et-EE" sz="2800" dirty="0" smtClean="0"/>
              <a:t>See on Kivimees. Kivimehe parim sõber on Liivamees. Talle meeldib magada ja süüa. Talle ei meeldi külm. Kui talv tuleb, läheb Kivimees oma koopasse magama.</a:t>
            </a:r>
          </a:p>
          <a:p>
            <a:endParaRPr lang="et-EE" sz="2800" dirty="0"/>
          </a:p>
          <a:p>
            <a:pPr algn="r"/>
            <a:r>
              <a:rPr lang="et-EE" sz="2800" dirty="0" err="1" smtClean="0"/>
              <a:t>Christofer</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7690" t="9372" r="4944" b="46628"/>
          <a:stretch/>
        </p:blipFill>
        <p:spPr>
          <a:xfrm>
            <a:off x="1240970" y="1845734"/>
            <a:ext cx="4493623" cy="3017520"/>
          </a:xfrm>
          <a:prstGeom prst="rect">
            <a:avLst/>
          </a:prstGeom>
        </p:spPr>
      </p:pic>
    </p:spTree>
    <p:extLst>
      <p:ext uri="{BB962C8B-B14F-4D97-AF65-F5344CB8AC3E}">
        <p14:creationId xmlns:p14="http://schemas.microsoft.com/office/powerpoint/2010/main" val="149560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Nahkhiirehobune</a:t>
            </a:r>
            <a:endParaRPr lang="et-EE" dirty="0"/>
          </a:p>
        </p:txBody>
      </p:sp>
      <p:sp>
        <p:nvSpPr>
          <p:cNvPr id="3" name="Sisu kohatäide 2"/>
          <p:cNvSpPr>
            <a:spLocks noGrp="1"/>
          </p:cNvSpPr>
          <p:nvPr>
            <p:ph idx="1"/>
          </p:nvPr>
        </p:nvSpPr>
        <p:spPr>
          <a:xfrm>
            <a:off x="6126481" y="1845734"/>
            <a:ext cx="5029200" cy="4023360"/>
          </a:xfrm>
        </p:spPr>
        <p:txBody>
          <a:bodyPr>
            <a:normAutofit/>
          </a:bodyPr>
          <a:lstStyle/>
          <a:p>
            <a:r>
              <a:rPr lang="et-EE" sz="2800" dirty="0" smtClean="0"/>
              <a:t>Nahkhiirehobune on poolnahkhiir ja poolhobune. Ta sööb putukaid ja heina. Talle meeldib joosta ja öösel lennata. Päeval elab ta laudas ja öösel koopas.</a:t>
            </a:r>
          </a:p>
          <a:p>
            <a:endParaRPr lang="et-EE" sz="2800" dirty="0"/>
          </a:p>
          <a:p>
            <a:pPr algn="r"/>
            <a:r>
              <a:rPr lang="et-EE" sz="2800" dirty="0" smtClean="0"/>
              <a:t>Triinu Liis</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4518" t="2767" r="6593" b="51518"/>
          <a:stretch/>
        </p:blipFill>
        <p:spPr>
          <a:xfrm>
            <a:off x="1201782" y="1845734"/>
            <a:ext cx="4728755" cy="3242574"/>
          </a:xfrm>
          <a:prstGeom prst="rect">
            <a:avLst/>
          </a:prstGeom>
        </p:spPr>
      </p:pic>
    </p:spTree>
    <p:extLst>
      <p:ext uri="{BB962C8B-B14F-4D97-AF65-F5344CB8AC3E}">
        <p14:creationId xmlns:p14="http://schemas.microsoft.com/office/powerpoint/2010/main" val="123727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Mimu-mum</a:t>
            </a:r>
            <a:endParaRPr lang="et-EE" dirty="0"/>
          </a:p>
        </p:txBody>
      </p:sp>
      <p:sp>
        <p:nvSpPr>
          <p:cNvPr id="3" name="Sisu kohatäide 2"/>
          <p:cNvSpPr>
            <a:spLocks noGrp="1"/>
          </p:cNvSpPr>
          <p:nvPr>
            <p:ph idx="1"/>
          </p:nvPr>
        </p:nvSpPr>
        <p:spPr>
          <a:xfrm>
            <a:off x="6204856" y="2024743"/>
            <a:ext cx="4950823" cy="3357153"/>
          </a:xfrm>
        </p:spPr>
        <p:txBody>
          <a:bodyPr>
            <a:noAutofit/>
          </a:bodyPr>
          <a:lstStyle/>
          <a:p>
            <a:r>
              <a:rPr lang="et-EE" sz="2800" dirty="0" smtClean="0"/>
              <a:t>Ta on kummist tehtud. Ta oskab põrgata, rääkida. Ta ei söö, aga ta joob vett. Ta sõber on vesi. Mimu-mum elab koopas. Ja nüüd ta enam ei joo vett, vaid kummikommi.</a:t>
            </a:r>
          </a:p>
          <a:p>
            <a:pPr algn="r"/>
            <a:r>
              <a:rPr lang="et-EE" sz="2800" dirty="0" smtClean="0"/>
              <a:t>Mats Artur</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7443" t="4591" r="6715" b="50647"/>
          <a:stretch/>
        </p:blipFill>
        <p:spPr>
          <a:xfrm>
            <a:off x="1097280" y="2024743"/>
            <a:ext cx="4828590" cy="3357153"/>
          </a:xfrm>
          <a:prstGeom prst="rect">
            <a:avLst/>
          </a:prstGeom>
        </p:spPr>
      </p:pic>
    </p:spTree>
    <p:extLst>
      <p:ext uri="{BB962C8B-B14F-4D97-AF65-F5344CB8AC3E}">
        <p14:creationId xmlns:p14="http://schemas.microsoft.com/office/powerpoint/2010/main" val="107507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Mikromees</a:t>
            </a:r>
            <a:endParaRPr lang="et-EE" dirty="0"/>
          </a:p>
        </p:txBody>
      </p:sp>
      <p:sp>
        <p:nvSpPr>
          <p:cNvPr id="3" name="Sisu kohatäide 2"/>
          <p:cNvSpPr>
            <a:spLocks noGrp="1"/>
          </p:cNvSpPr>
          <p:nvPr>
            <p:ph idx="1"/>
          </p:nvPr>
        </p:nvSpPr>
        <p:spPr>
          <a:xfrm>
            <a:off x="5812972" y="1993646"/>
            <a:ext cx="5342708" cy="3980300"/>
          </a:xfrm>
        </p:spPr>
        <p:txBody>
          <a:bodyPr>
            <a:normAutofit/>
          </a:bodyPr>
          <a:lstStyle/>
          <a:p>
            <a:r>
              <a:rPr lang="et-EE" sz="2800" dirty="0" smtClean="0"/>
              <a:t>Mikromehele meeldib lastele komme lasta ja peitust mängida, sest ta alati võidab, sest ta on nii väike. Sellest ta nimigi – Mikromees.</a:t>
            </a:r>
          </a:p>
          <a:p>
            <a:pPr algn="r"/>
            <a:r>
              <a:rPr lang="et-EE" sz="2800" dirty="0" smtClean="0"/>
              <a:t>Oliver</a:t>
            </a:r>
            <a:endParaRPr lang="et-EE" sz="2800" dirty="0"/>
          </a:p>
        </p:txBody>
      </p:sp>
      <p:pic>
        <p:nvPicPr>
          <p:cNvPr id="4" name="Pilt 3"/>
          <p:cNvPicPr>
            <a:picLocks noChangeAspect="1"/>
          </p:cNvPicPr>
          <p:nvPr/>
        </p:nvPicPr>
        <p:blipFill rotWithShape="1">
          <a:blip r:embed="rId2" cstate="print">
            <a:extLst>
              <a:ext uri="{28A0092B-C50C-407E-A947-70E740481C1C}">
                <a14:useLocalDpi xmlns:a14="http://schemas.microsoft.com/office/drawing/2010/main" val="0"/>
              </a:ext>
            </a:extLst>
          </a:blip>
          <a:srcRect l="8083" t="2784" r="5822" b="54286"/>
          <a:stretch/>
        </p:blipFill>
        <p:spPr>
          <a:xfrm>
            <a:off x="1097280" y="1993646"/>
            <a:ext cx="4585494" cy="3048617"/>
          </a:xfrm>
          <a:prstGeom prst="rect">
            <a:avLst/>
          </a:prstGeom>
        </p:spPr>
      </p:pic>
    </p:spTree>
    <p:extLst>
      <p:ext uri="{BB962C8B-B14F-4D97-AF65-F5344CB8AC3E}">
        <p14:creationId xmlns:p14="http://schemas.microsoft.com/office/powerpoint/2010/main" val="4248214469"/>
      </p:ext>
    </p:extLst>
  </p:cSld>
  <p:clrMapOvr>
    <a:masterClrMapping/>
  </p:clrMapOvr>
</p:sld>
</file>

<file path=ppt/theme/theme1.xml><?xml version="1.0" encoding="utf-8"?>
<a:theme xmlns:a="http://schemas.openxmlformats.org/drawingml/2006/main" name="Retro">
  <a:themeElements>
    <a:clrScheme name="Retr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70</TotalTime>
  <Words>520</Words>
  <Application>Microsoft Office PowerPoint</Application>
  <PresentationFormat>Laiekraan</PresentationFormat>
  <Paragraphs>53</Paragraphs>
  <Slides>16</Slides>
  <Notes>0</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16</vt:i4>
      </vt:variant>
    </vt:vector>
  </HeadingPairs>
  <TitlesOfParts>
    <vt:vector size="19" baseType="lpstr">
      <vt:lpstr>Calibri</vt:lpstr>
      <vt:lpstr>Calibri Light</vt:lpstr>
      <vt:lpstr>Retro</vt:lpstr>
      <vt:lpstr> Fantaasiategelaste iseloomustus</vt:lpstr>
      <vt:lpstr>Nif ja Näf</vt:lpstr>
      <vt:lpstr>Vikerdraakon</vt:lpstr>
      <vt:lpstr>Punane Cronos</vt:lpstr>
      <vt:lpstr>Sparkli</vt:lpstr>
      <vt:lpstr>Kivimees</vt:lpstr>
      <vt:lpstr>Nahkhiirehobune</vt:lpstr>
      <vt:lpstr>Mimu-mum</vt:lpstr>
      <vt:lpstr>Mikromees</vt:lpstr>
      <vt:lpstr>Urr</vt:lpstr>
      <vt:lpstr>Teleportiv inimene</vt:lpstr>
      <vt:lpstr>Lumma</vt:lpstr>
      <vt:lpstr>Helit</vt:lpstr>
      <vt:lpstr>Kasstüdruk</vt:lpstr>
      <vt:lpstr>Värvikoletis</vt:lpstr>
      <vt:lpstr>Säde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Külli</dc:creator>
  <cp:lastModifiedBy>Külli</cp:lastModifiedBy>
  <cp:revision>11</cp:revision>
  <dcterms:created xsi:type="dcterms:W3CDTF">2020-11-30T16:52:38Z</dcterms:created>
  <dcterms:modified xsi:type="dcterms:W3CDTF">2020-11-30T18:02:42Z</dcterms:modified>
</cp:coreProperties>
</file>